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50" d="100"/>
          <a:sy n="50" d="100"/>
        </p:scale>
        <p:origin x="-2844" y="-14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5228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1324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4501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17976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4250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798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40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122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8337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600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300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5423A-58A9-4C80-BFDA-C10647359EFA}" type="datetimeFigureOut">
              <a:rPr lang="uk-UA" smtClean="0"/>
              <a:t>10.03.2016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8AD37-EDB9-4290-B51A-165EFFEEAFB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65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735861" y="2641476"/>
            <a:ext cx="5378373" cy="1617473"/>
            <a:chOff x="1735861" y="2641476"/>
            <a:chExt cx="5378373" cy="1617473"/>
          </a:xfrm>
        </p:grpSpPr>
        <p:sp>
          <p:nvSpPr>
            <p:cNvPr id="49" name="Улыбающееся лицо 48"/>
            <p:cNvSpPr/>
            <p:nvPr/>
          </p:nvSpPr>
          <p:spPr>
            <a:xfrm>
              <a:off x="2976245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0" name="Улыбающееся лицо 49"/>
            <p:cNvSpPr/>
            <p:nvPr/>
          </p:nvSpPr>
          <p:spPr>
            <a:xfrm>
              <a:off x="2356053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1" name="Улыбающееся лицо 50"/>
            <p:cNvSpPr/>
            <p:nvPr/>
          </p:nvSpPr>
          <p:spPr>
            <a:xfrm>
              <a:off x="3596437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2" name="Улыбающееся лицо 51"/>
            <p:cNvSpPr/>
            <p:nvPr/>
          </p:nvSpPr>
          <p:spPr>
            <a:xfrm>
              <a:off x="4216629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3" name="Улыбающееся лицо 52"/>
            <p:cNvSpPr/>
            <p:nvPr/>
          </p:nvSpPr>
          <p:spPr>
            <a:xfrm>
              <a:off x="4836822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4" name="Улыбающееся лицо 53"/>
            <p:cNvSpPr/>
            <p:nvPr/>
          </p:nvSpPr>
          <p:spPr>
            <a:xfrm>
              <a:off x="1735861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9" name="Улыбающееся лицо 32"/>
            <p:cNvSpPr/>
            <p:nvPr/>
          </p:nvSpPr>
          <p:spPr>
            <a:xfrm>
              <a:off x="5452745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0" name="Улыбающееся лицо 34"/>
            <p:cNvSpPr/>
            <p:nvPr/>
          </p:nvSpPr>
          <p:spPr>
            <a:xfrm>
              <a:off x="6072937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1" name="Улыбающееся лицо 35"/>
            <p:cNvSpPr/>
            <p:nvPr/>
          </p:nvSpPr>
          <p:spPr>
            <a:xfrm>
              <a:off x="6693129" y="264147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" name="Улыбающееся лицо 15"/>
            <p:cNvSpPr/>
            <p:nvPr/>
          </p:nvSpPr>
          <p:spPr>
            <a:xfrm>
              <a:off x="2356053" y="3250823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7" name="Улыбающееся лицо 16"/>
            <p:cNvSpPr/>
            <p:nvPr/>
          </p:nvSpPr>
          <p:spPr>
            <a:xfrm>
              <a:off x="3596437" y="3250823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8" name="Улыбающееся лицо 17"/>
            <p:cNvSpPr/>
            <p:nvPr/>
          </p:nvSpPr>
          <p:spPr>
            <a:xfrm>
              <a:off x="4208083" y="3256556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9" name="Улыбающееся лицо 18"/>
            <p:cNvSpPr/>
            <p:nvPr/>
          </p:nvSpPr>
          <p:spPr>
            <a:xfrm>
              <a:off x="4836822" y="3250823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1" name="Улыбающееся лицо 20"/>
            <p:cNvSpPr/>
            <p:nvPr/>
          </p:nvSpPr>
          <p:spPr>
            <a:xfrm>
              <a:off x="1735861" y="3250823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" name="Улыбающееся лицо 14"/>
            <p:cNvSpPr/>
            <p:nvPr/>
          </p:nvSpPr>
          <p:spPr>
            <a:xfrm>
              <a:off x="2976245" y="3250823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3" name="Улыбающееся лицо 32"/>
            <p:cNvSpPr/>
            <p:nvPr/>
          </p:nvSpPr>
          <p:spPr>
            <a:xfrm>
              <a:off x="5452745" y="325082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4" name="Улыбающееся лицо 34"/>
            <p:cNvSpPr/>
            <p:nvPr/>
          </p:nvSpPr>
          <p:spPr>
            <a:xfrm>
              <a:off x="6072937" y="325082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5" name="Улыбающееся лицо 35"/>
            <p:cNvSpPr/>
            <p:nvPr/>
          </p:nvSpPr>
          <p:spPr>
            <a:xfrm>
              <a:off x="6693129" y="325082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5" name="Улыбающееся лицо 24"/>
            <p:cNvSpPr/>
            <p:nvPr/>
          </p:nvSpPr>
          <p:spPr>
            <a:xfrm>
              <a:off x="2976245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6" name="Улыбающееся лицо 25"/>
            <p:cNvSpPr/>
            <p:nvPr/>
          </p:nvSpPr>
          <p:spPr>
            <a:xfrm>
              <a:off x="2356053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7" name="Улыбающееся лицо 26"/>
            <p:cNvSpPr/>
            <p:nvPr/>
          </p:nvSpPr>
          <p:spPr>
            <a:xfrm>
              <a:off x="3596437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8" name="Улыбающееся лицо 27"/>
            <p:cNvSpPr/>
            <p:nvPr/>
          </p:nvSpPr>
          <p:spPr>
            <a:xfrm>
              <a:off x="4216629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9" name="Улыбающееся лицо 28"/>
            <p:cNvSpPr/>
            <p:nvPr/>
          </p:nvSpPr>
          <p:spPr>
            <a:xfrm>
              <a:off x="4836822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0" name="Улыбающееся лицо 29"/>
            <p:cNvSpPr/>
            <p:nvPr/>
          </p:nvSpPr>
          <p:spPr>
            <a:xfrm>
              <a:off x="1735861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7" name="Улыбающееся лицо 32"/>
            <p:cNvSpPr/>
            <p:nvPr/>
          </p:nvSpPr>
          <p:spPr>
            <a:xfrm>
              <a:off x="5452745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8" name="Улыбающееся лицо 34"/>
            <p:cNvSpPr/>
            <p:nvPr/>
          </p:nvSpPr>
          <p:spPr>
            <a:xfrm>
              <a:off x="6072937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9" name="Улыбающееся лицо 35"/>
            <p:cNvSpPr/>
            <p:nvPr/>
          </p:nvSpPr>
          <p:spPr>
            <a:xfrm>
              <a:off x="6693129" y="386590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735861" y="4475248"/>
            <a:ext cx="5378373" cy="1611741"/>
            <a:chOff x="1735861" y="4475248"/>
            <a:chExt cx="5378373" cy="1611741"/>
          </a:xfrm>
        </p:grpSpPr>
        <p:sp>
          <p:nvSpPr>
            <p:cNvPr id="57" name="Улыбающееся лицо 56"/>
            <p:cNvSpPr/>
            <p:nvPr/>
          </p:nvSpPr>
          <p:spPr>
            <a:xfrm>
              <a:off x="2976245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8" name="Улыбающееся лицо 57"/>
            <p:cNvSpPr/>
            <p:nvPr/>
          </p:nvSpPr>
          <p:spPr>
            <a:xfrm>
              <a:off x="2356053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9" name="Улыбающееся лицо 58"/>
            <p:cNvSpPr/>
            <p:nvPr/>
          </p:nvSpPr>
          <p:spPr>
            <a:xfrm>
              <a:off x="3596437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0" name="Улыбающееся лицо 59"/>
            <p:cNvSpPr/>
            <p:nvPr/>
          </p:nvSpPr>
          <p:spPr>
            <a:xfrm>
              <a:off x="4216629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1" name="Улыбающееся лицо 60"/>
            <p:cNvSpPr/>
            <p:nvPr/>
          </p:nvSpPr>
          <p:spPr>
            <a:xfrm>
              <a:off x="4836822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2" name="Улыбающееся лицо 61"/>
            <p:cNvSpPr/>
            <p:nvPr/>
          </p:nvSpPr>
          <p:spPr>
            <a:xfrm>
              <a:off x="1735861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1" name="Улыбающееся лицо 32"/>
            <p:cNvSpPr/>
            <p:nvPr/>
          </p:nvSpPr>
          <p:spPr>
            <a:xfrm>
              <a:off x="5452745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2" name="Улыбающееся лицо 34"/>
            <p:cNvSpPr/>
            <p:nvPr/>
          </p:nvSpPr>
          <p:spPr>
            <a:xfrm>
              <a:off x="6072937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3" name="Улыбающееся лицо 35"/>
            <p:cNvSpPr/>
            <p:nvPr/>
          </p:nvSpPr>
          <p:spPr>
            <a:xfrm>
              <a:off x="6693129" y="447524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5" name="Улыбающееся лицо 64"/>
            <p:cNvSpPr/>
            <p:nvPr/>
          </p:nvSpPr>
          <p:spPr>
            <a:xfrm>
              <a:off x="2976245" y="5084595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6" name="Улыбающееся лицо 65"/>
            <p:cNvSpPr/>
            <p:nvPr/>
          </p:nvSpPr>
          <p:spPr>
            <a:xfrm>
              <a:off x="2356053" y="5084595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7" name="Улыбающееся лицо 66"/>
            <p:cNvSpPr/>
            <p:nvPr/>
          </p:nvSpPr>
          <p:spPr>
            <a:xfrm>
              <a:off x="3596437" y="5084595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8" name="Улыбающееся лицо 67"/>
            <p:cNvSpPr/>
            <p:nvPr/>
          </p:nvSpPr>
          <p:spPr>
            <a:xfrm>
              <a:off x="4216629" y="5084595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9" name="Улыбающееся лицо 68"/>
            <p:cNvSpPr/>
            <p:nvPr/>
          </p:nvSpPr>
          <p:spPr>
            <a:xfrm>
              <a:off x="4836822" y="5084595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70" name="Улыбающееся лицо 69"/>
            <p:cNvSpPr/>
            <p:nvPr/>
          </p:nvSpPr>
          <p:spPr>
            <a:xfrm>
              <a:off x="1735861" y="5084595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5" name="Улыбающееся лицо 32"/>
            <p:cNvSpPr/>
            <p:nvPr/>
          </p:nvSpPr>
          <p:spPr>
            <a:xfrm>
              <a:off x="5452745" y="508459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6" name="Улыбающееся лицо 34"/>
            <p:cNvSpPr/>
            <p:nvPr/>
          </p:nvSpPr>
          <p:spPr>
            <a:xfrm>
              <a:off x="6072937" y="508459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7" name="Улыбающееся лицо 35"/>
            <p:cNvSpPr/>
            <p:nvPr/>
          </p:nvSpPr>
          <p:spPr>
            <a:xfrm>
              <a:off x="6693129" y="508459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9" name="Улыбающееся лицо 64"/>
            <p:cNvSpPr/>
            <p:nvPr/>
          </p:nvSpPr>
          <p:spPr>
            <a:xfrm>
              <a:off x="2976245" y="569394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0" name="Улыбающееся лицо 65"/>
            <p:cNvSpPr/>
            <p:nvPr/>
          </p:nvSpPr>
          <p:spPr>
            <a:xfrm>
              <a:off x="2356053" y="569394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1" name="Улыбающееся лицо 66"/>
            <p:cNvSpPr/>
            <p:nvPr/>
          </p:nvSpPr>
          <p:spPr>
            <a:xfrm>
              <a:off x="3596437" y="569394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2" name="Улыбающееся лицо 67"/>
            <p:cNvSpPr/>
            <p:nvPr/>
          </p:nvSpPr>
          <p:spPr>
            <a:xfrm>
              <a:off x="4216629" y="569394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3" name="Улыбающееся лицо 68"/>
            <p:cNvSpPr/>
            <p:nvPr/>
          </p:nvSpPr>
          <p:spPr>
            <a:xfrm>
              <a:off x="4836822" y="569394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4" name="Улыбающееся лицо 69"/>
            <p:cNvSpPr/>
            <p:nvPr/>
          </p:nvSpPr>
          <p:spPr>
            <a:xfrm>
              <a:off x="1735861" y="5693942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6" name="Улыбающееся лицо 32"/>
            <p:cNvSpPr/>
            <p:nvPr/>
          </p:nvSpPr>
          <p:spPr>
            <a:xfrm>
              <a:off x="5452745" y="5693941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7" name="Улыбающееся лицо 34"/>
            <p:cNvSpPr/>
            <p:nvPr/>
          </p:nvSpPr>
          <p:spPr>
            <a:xfrm>
              <a:off x="6072937" y="5693941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8" name="Улыбающееся лицо 35"/>
            <p:cNvSpPr/>
            <p:nvPr/>
          </p:nvSpPr>
          <p:spPr>
            <a:xfrm>
              <a:off x="6693129" y="5693941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735861" y="813437"/>
            <a:ext cx="5378373" cy="1611740"/>
            <a:chOff x="1735861" y="813437"/>
            <a:chExt cx="5378373" cy="1611740"/>
          </a:xfrm>
        </p:grpSpPr>
        <p:sp>
          <p:nvSpPr>
            <p:cNvPr id="33" name="Улыбающееся лицо 32"/>
            <p:cNvSpPr/>
            <p:nvPr/>
          </p:nvSpPr>
          <p:spPr>
            <a:xfrm>
              <a:off x="2976245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4" name="Улыбающееся лицо 33"/>
            <p:cNvSpPr/>
            <p:nvPr/>
          </p:nvSpPr>
          <p:spPr>
            <a:xfrm>
              <a:off x="2356053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5" name="Улыбающееся лицо 34"/>
            <p:cNvSpPr/>
            <p:nvPr/>
          </p:nvSpPr>
          <p:spPr>
            <a:xfrm>
              <a:off x="3596437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6" name="Улыбающееся лицо 35"/>
            <p:cNvSpPr/>
            <p:nvPr/>
          </p:nvSpPr>
          <p:spPr>
            <a:xfrm>
              <a:off x="4216629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7" name="Улыбающееся лицо 36"/>
            <p:cNvSpPr/>
            <p:nvPr/>
          </p:nvSpPr>
          <p:spPr>
            <a:xfrm>
              <a:off x="4836822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8" name="Улыбающееся лицо 37"/>
            <p:cNvSpPr/>
            <p:nvPr/>
          </p:nvSpPr>
          <p:spPr>
            <a:xfrm>
              <a:off x="1735861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0" name="Улыбающееся лицо 32"/>
            <p:cNvSpPr/>
            <p:nvPr/>
          </p:nvSpPr>
          <p:spPr>
            <a:xfrm>
              <a:off x="5452745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2" name="Улыбающееся лицо 34"/>
            <p:cNvSpPr/>
            <p:nvPr/>
          </p:nvSpPr>
          <p:spPr>
            <a:xfrm>
              <a:off x="6072937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3" name="Улыбающееся лицо 35"/>
            <p:cNvSpPr/>
            <p:nvPr/>
          </p:nvSpPr>
          <p:spPr>
            <a:xfrm>
              <a:off x="6693129" y="1422784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1" name="Улыбающееся лицо 40"/>
            <p:cNvSpPr/>
            <p:nvPr/>
          </p:nvSpPr>
          <p:spPr>
            <a:xfrm>
              <a:off x="2976245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2" name="Улыбающееся лицо 41"/>
            <p:cNvSpPr/>
            <p:nvPr/>
          </p:nvSpPr>
          <p:spPr>
            <a:xfrm>
              <a:off x="2356053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3" name="Улыбающееся лицо 42"/>
            <p:cNvSpPr/>
            <p:nvPr/>
          </p:nvSpPr>
          <p:spPr>
            <a:xfrm>
              <a:off x="3596437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4" name="Улыбающееся лицо 43"/>
            <p:cNvSpPr/>
            <p:nvPr/>
          </p:nvSpPr>
          <p:spPr>
            <a:xfrm>
              <a:off x="4216629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5" name="Улыбающееся лицо 44"/>
            <p:cNvSpPr/>
            <p:nvPr/>
          </p:nvSpPr>
          <p:spPr>
            <a:xfrm>
              <a:off x="4836822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6" name="Улыбающееся лицо 45"/>
            <p:cNvSpPr/>
            <p:nvPr/>
          </p:nvSpPr>
          <p:spPr>
            <a:xfrm>
              <a:off x="1735861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5" name="Улыбающееся лицо 32"/>
            <p:cNvSpPr/>
            <p:nvPr/>
          </p:nvSpPr>
          <p:spPr>
            <a:xfrm>
              <a:off x="5452745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6" name="Улыбающееся лицо 34"/>
            <p:cNvSpPr/>
            <p:nvPr/>
          </p:nvSpPr>
          <p:spPr>
            <a:xfrm>
              <a:off x="6072937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7" name="Улыбающееся лицо 35"/>
            <p:cNvSpPr/>
            <p:nvPr/>
          </p:nvSpPr>
          <p:spPr>
            <a:xfrm>
              <a:off x="6693129" y="2032130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5" name="Улыбающееся лицо 64"/>
            <p:cNvSpPr/>
            <p:nvPr/>
          </p:nvSpPr>
          <p:spPr>
            <a:xfrm>
              <a:off x="2976245" y="81343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6" name="Улыбающееся лицо 65"/>
            <p:cNvSpPr/>
            <p:nvPr/>
          </p:nvSpPr>
          <p:spPr>
            <a:xfrm>
              <a:off x="2356053" y="81343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7" name="Улыбающееся лицо 66"/>
            <p:cNvSpPr/>
            <p:nvPr/>
          </p:nvSpPr>
          <p:spPr>
            <a:xfrm>
              <a:off x="3596437" y="81343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8" name="Улыбающееся лицо 67"/>
            <p:cNvSpPr/>
            <p:nvPr/>
          </p:nvSpPr>
          <p:spPr>
            <a:xfrm>
              <a:off x="4216629" y="81343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9" name="Улыбающееся лицо 68"/>
            <p:cNvSpPr/>
            <p:nvPr/>
          </p:nvSpPr>
          <p:spPr>
            <a:xfrm>
              <a:off x="4836822" y="81343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0" name="Улыбающееся лицо 69"/>
            <p:cNvSpPr/>
            <p:nvPr/>
          </p:nvSpPr>
          <p:spPr>
            <a:xfrm>
              <a:off x="1735861" y="813438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2" name="Улыбающееся лицо 32"/>
            <p:cNvSpPr/>
            <p:nvPr/>
          </p:nvSpPr>
          <p:spPr>
            <a:xfrm>
              <a:off x="5452745" y="813437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3" name="Улыбающееся лицо 34"/>
            <p:cNvSpPr/>
            <p:nvPr/>
          </p:nvSpPr>
          <p:spPr>
            <a:xfrm>
              <a:off x="6072937" y="813437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64" name="Улыбающееся лицо 35"/>
            <p:cNvSpPr/>
            <p:nvPr/>
          </p:nvSpPr>
          <p:spPr>
            <a:xfrm>
              <a:off x="6693129" y="813437"/>
              <a:ext cx="421105" cy="393047"/>
            </a:xfrm>
            <a:prstGeom prst="smileyFace">
              <a:avLst/>
            </a:prstGeom>
            <a:solidFill>
              <a:schemeClr val="accent4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7" name="Пирог 6"/>
          <p:cNvSpPr/>
          <p:nvPr/>
        </p:nvSpPr>
        <p:spPr>
          <a:xfrm>
            <a:off x="-707803871" y="-356040436"/>
            <a:ext cx="720016110" cy="719988590"/>
          </a:xfrm>
          <a:custGeom>
            <a:avLst/>
            <a:gdLst>
              <a:gd name="connsiteX0" fmla="*/ 72000000 w 72000000"/>
              <a:gd name="connsiteY0" fmla="*/ 36000000 h 72000000"/>
              <a:gd name="connsiteX1" fmla="*/ 36125684 w 72000000"/>
              <a:gd name="connsiteY1" fmla="*/ 71999781 h 72000000"/>
              <a:gd name="connsiteX2" fmla="*/ 877 w 72000000"/>
              <a:gd name="connsiteY2" fmla="*/ 36251368 h 72000000"/>
              <a:gd name="connsiteX3" fmla="*/ 35622942 w 72000000"/>
              <a:gd name="connsiteY3" fmla="*/ 1965 h 72000000"/>
              <a:gd name="connsiteX4" fmla="*/ 71996489 w 72000000"/>
              <a:gd name="connsiteY4" fmla="*/ 35497258 h 72000000"/>
              <a:gd name="connsiteX5" fmla="*/ 36000000 w 72000000"/>
              <a:gd name="connsiteY5" fmla="*/ 36000000 h 72000000"/>
              <a:gd name="connsiteX6" fmla="*/ 72000000 w 72000000"/>
              <a:gd name="connsiteY6" fmla="*/ 36000000 h 72000000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914294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914294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866671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674166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339670 w 72000019"/>
              <a:gd name="connsiteY5" fmla="*/ 35577915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39377 w 71999726"/>
              <a:gd name="connsiteY5" fmla="*/ 35576901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39377 w 71999726"/>
              <a:gd name="connsiteY5" fmla="*/ 35576901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39377 w 71999726"/>
              <a:gd name="connsiteY5" fmla="*/ 35576901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5 w 71999725"/>
              <a:gd name="connsiteY0" fmla="*/ 35995542 h 71997969"/>
              <a:gd name="connsiteX1" fmla="*/ 36125410 w 71999725"/>
              <a:gd name="connsiteY1" fmla="*/ 71997886 h 71997969"/>
              <a:gd name="connsiteX2" fmla="*/ 603 w 71999725"/>
              <a:gd name="connsiteY2" fmla="*/ 36249473 h 71997969"/>
              <a:gd name="connsiteX3" fmla="*/ 35622668 w 71999725"/>
              <a:gd name="connsiteY3" fmla="*/ 70 h 71997969"/>
              <a:gd name="connsiteX4" fmla="*/ 71996219 w 71999725"/>
              <a:gd name="connsiteY4" fmla="*/ 35932235 h 71997969"/>
              <a:gd name="connsiteX5" fmla="*/ 42339377 w 71999725"/>
              <a:gd name="connsiteY5" fmla="*/ 35576901 h 71997969"/>
              <a:gd name="connsiteX6" fmla="*/ 35999726 w 71999725"/>
              <a:gd name="connsiteY6" fmla="*/ 35998105 h 71997969"/>
              <a:gd name="connsiteX7" fmla="*/ 71999725 w 71999725"/>
              <a:gd name="connsiteY7" fmla="*/ 35995542 h 71997969"/>
              <a:gd name="connsiteX0" fmla="*/ 71999725 w 71999725"/>
              <a:gd name="connsiteY0" fmla="*/ 35995546 h 71997973"/>
              <a:gd name="connsiteX1" fmla="*/ 36125410 w 71999725"/>
              <a:gd name="connsiteY1" fmla="*/ 71997890 h 71997973"/>
              <a:gd name="connsiteX2" fmla="*/ 603 w 71999725"/>
              <a:gd name="connsiteY2" fmla="*/ 36249477 h 71997973"/>
              <a:gd name="connsiteX3" fmla="*/ 35622668 w 71999725"/>
              <a:gd name="connsiteY3" fmla="*/ 74 h 71997973"/>
              <a:gd name="connsiteX4" fmla="*/ 71999075 w 71999725"/>
              <a:gd name="connsiteY4" fmla="*/ 35920812 h 71997973"/>
              <a:gd name="connsiteX5" fmla="*/ 42339377 w 71999725"/>
              <a:gd name="connsiteY5" fmla="*/ 35576905 h 71997973"/>
              <a:gd name="connsiteX6" fmla="*/ 35999726 w 71999725"/>
              <a:gd name="connsiteY6" fmla="*/ 35998109 h 71997973"/>
              <a:gd name="connsiteX7" fmla="*/ 71999725 w 71999725"/>
              <a:gd name="connsiteY7" fmla="*/ 35995546 h 71997973"/>
              <a:gd name="connsiteX0" fmla="*/ 71999725 w 71999725"/>
              <a:gd name="connsiteY0" fmla="*/ 35995549 h 71997976"/>
              <a:gd name="connsiteX1" fmla="*/ 36125410 w 71999725"/>
              <a:gd name="connsiteY1" fmla="*/ 71997893 h 71997976"/>
              <a:gd name="connsiteX2" fmla="*/ 603 w 71999725"/>
              <a:gd name="connsiteY2" fmla="*/ 36249480 h 71997976"/>
              <a:gd name="connsiteX3" fmla="*/ 35622668 w 71999725"/>
              <a:gd name="connsiteY3" fmla="*/ 77 h 71997976"/>
              <a:gd name="connsiteX4" fmla="*/ 71999072 w 71999725"/>
              <a:gd name="connsiteY4" fmla="*/ 35915102 h 71997976"/>
              <a:gd name="connsiteX5" fmla="*/ 42339377 w 71999725"/>
              <a:gd name="connsiteY5" fmla="*/ 35576908 h 71997976"/>
              <a:gd name="connsiteX6" fmla="*/ 35999726 w 71999725"/>
              <a:gd name="connsiteY6" fmla="*/ 35998112 h 71997976"/>
              <a:gd name="connsiteX7" fmla="*/ 71999725 w 71999725"/>
              <a:gd name="connsiteY7" fmla="*/ 35995549 h 71997976"/>
              <a:gd name="connsiteX0" fmla="*/ 71999725 w 71999725"/>
              <a:gd name="connsiteY0" fmla="*/ 35995553 h 71997980"/>
              <a:gd name="connsiteX1" fmla="*/ 36125410 w 71999725"/>
              <a:gd name="connsiteY1" fmla="*/ 71997897 h 71997980"/>
              <a:gd name="connsiteX2" fmla="*/ 603 w 71999725"/>
              <a:gd name="connsiteY2" fmla="*/ 36249484 h 71997980"/>
              <a:gd name="connsiteX3" fmla="*/ 35622668 w 71999725"/>
              <a:gd name="connsiteY3" fmla="*/ 81 h 71997980"/>
              <a:gd name="connsiteX4" fmla="*/ 71996214 w 71999725"/>
              <a:gd name="connsiteY4" fmla="*/ 35906537 h 71997980"/>
              <a:gd name="connsiteX5" fmla="*/ 42339377 w 71999725"/>
              <a:gd name="connsiteY5" fmla="*/ 35576912 h 71997980"/>
              <a:gd name="connsiteX6" fmla="*/ 35999726 w 71999725"/>
              <a:gd name="connsiteY6" fmla="*/ 35998116 h 71997980"/>
              <a:gd name="connsiteX7" fmla="*/ 71999725 w 71999725"/>
              <a:gd name="connsiteY7" fmla="*/ 35995553 h 71997980"/>
              <a:gd name="connsiteX0" fmla="*/ 71999725 w 71999725"/>
              <a:gd name="connsiteY0" fmla="*/ 35978408 h 71997992"/>
              <a:gd name="connsiteX1" fmla="*/ 36125410 w 71999725"/>
              <a:gd name="connsiteY1" fmla="*/ 71997897 h 71997992"/>
              <a:gd name="connsiteX2" fmla="*/ 603 w 71999725"/>
              <a:gd name="connsiteY2" fmla="*/ 36249484 h 71997992"/>
              <a:gd name="connsiteX3" fmla="*/ 35622668 w 71999725"/>
              <a:gd name="connsiteY3" fmla="*/ 81 h 71997992"/>
              <a:gd name="connsiteX4" fmla="*/ 71996214 w 71999725"/>
              <a:gd name="connsiteY4" fmla="*/ 35906537 h 71997992"/>
              <a:gd name="connsiteX5" fmla="*/ 42339377 w 71999725"/>
              <a:gd name="connsiteY5" fmla="*/ 35576912 h 71997992"/>
              <a:gd name="connsiteX6" fmla="*/ 35999726 w 71999725"/>
              <a:gd name="connsiteY6" fmla="*/ 35998116 h 71997992"/>
              <a:gd name="connsiteX7" fmla="*/ 71999725 w 71999725"/>
              <a:gd name="connsiteY7" fmla="*/ 35978408 h 71997992"/>
              <a:gd name="connsiteX0" fmla="*/ 71999725 w 71999725"/>
              <a:gd name="connsiteY0" fmla="*/ 35978418 h 71998002"/>
              <a:gd name="connsiteX1" fmla="*/ 36125410 w 71999725"/>
              <a:gd name="connsiteY1" fmla="*/ 71997907 h 71998002"/>
              <a:gd name="connsiteX2" fmla="*/ 603 w 71999725"/>
              <a:gd name="connsiteY2" fmla="*/ 36249494 h 71998002"/>
              <a:gd name="connsiteX3" fmla="*/ 35622668 w 71999725"/>
              <a:gd name="connsiteY3" fmla="*/ 91 h 71998002"/>
              <a:gd name="connsiteX4" fmla="*/ 71999075 w 71999725"/>
              <a:gd name="connsiteY4" fmla="*/ 35886544 h 71998002"/>
              <a:gd name="connsiteX5" fmla="*/ 42339377 w 71999725"/>
              <a:gd name="connsiteY5" fmla="*/ 35576922 h 71998002"/>
              <a:gd name="connsiteX6" fmla="*/ 35999726 w 71999725"/>
              <a:gd name="connsiteY6" fmla="*/ 35998126 h 71998002"/>
              <a:gd name="connsiteX7" fmla="*/ 71999725 w 71999725"/>
              <a:gd name="connsiteY7" fmla="*/ 35978418 h 71998002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42339377 w 71999725"/>
              <a:gd name="connsiteY5" fmla="*/ 35576904 h 71997984"/>
              <a:gd name="connsiteX6" fmla="*/ 35999726 w 71999725"/>
              <a:gd name="connsiteY6" fmla="*/ 35998108 h 71997984"/>
              <a:gd name="connsiteX7" fmla="*/ 71999725 w 71999725"/>
              <a:gd name="connsiteY7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42339377 w 71999725"/>
              <a:gd name="connsiteY5" fmla="*/ 35576904 h 71997984"/>
              <a:gd name="connsiteX6" fmla="*/ 35999726 w 71999725"/>
              <a:gd name="connsiteY6" fmla="*/ 35998108 h 71997984"/>
              <a:gd name="connsiteX7" fmla="*/ 71999725 w 71999725"/>
              <a:gd name="connsiteY7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42339377 w 71999725"/>
              <a:gd name="connsiteY5" fmla="*/ 35576904 h 71997984"/>
              <a:gd name="connsiteX6" fmla="*/ 35999726 w 71999725"/>
              <a:gd name="connsiteY6" fmla="*/ 35998108 h 71997984"/>
              <a:gd name="connsiteX7" fmla="*/ 71999725 w 71999725"/>
              <a:gd name="connsiteY7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42339377 w 71999725"/>
              <a:gd name="connsiteY5" fmla="*/ 35576904 h 71997984"/>
              <a:gd name="connsiteX6" fmla="*/ 35999726 w 71999725"/>
              <a:gd name="connsiteY6" fmla="*/ 35998108 h 71997984"/>
              <a:gd name="connsiteX7" fmla="*/ 71999725 w 71999725"/>
              <a:gd name="connsiteY7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42339377 w 71999725"/>
              <a:gd name="connsiteY5" fmla="*/ 35576904 h 71997984"/>
              <a:gd name="connsiteX6" fmla="*/ 35999726 w 71999725"/>
              <a:gd name="connsiteY6" fmla="*/ 35998108 h 71997984"/>
              <a:gd name="connsiteX7" fmla="*/ 71999725 w 71999725"/>
              <a:gd name="connsiteY7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42339377 w 71999725"/>
              <a:gd name="connsiteY5" fmla="*/ 35576904 h 71997984"/>
              <a:gd name="connsiteX6" fmla="*/ 35999726 w 71999725"/>
              <a:gd name="connsiteY6" fmla="*/ 35998108 h 71997984"/>
              <a:gd name="connsiteX7" fmla="*/ 71999725 w 71999725"/>
              <a:gd name="connsiteY7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62006976 w 71999725"/>
              <a:gd name="connsiteY5" fmla="*/ 35800925 h 71997984"/>
              <a:gd name="connsiteX6" fmla="*/ 42339377 w 71999725"/>
              <a:gd name="connsiteY6" fmla="*/ 35576904 h 71997984"/>
              <a:gd name="connsiteX7" fmla="*/ 35999726 w 71999725"/>
              <a:gd name="connsiteY7" fmla="*/ 35998108 h 71997984"/>
              <a:gd name="connsiteX8" fmla="*/ 71999725 w 71999725"/>
              <a:gd name="connsiteY8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62006973 w 71999725"/>
              <a:gd name="connsiteY5" fmla="*/ 35863488 h 71997984"/>
              <a:gd name="connsiteX6" fmla="*/ 42339377 w 71999725"/>
              <a:gd name="connsiteY6" fmla="*/ 35576904 h 71997984"/>
              <a:gd name="connsiteX7" fmla="*/ 35999726 w 71999725"/>
              <a:gd name="connsiteY7" fmla="*/ 35998108 h 71997984"/>
              <a:gd name="connsiteX8" fmla="*/ 71999725 w 71999725"/>
              <a:gd name="connsiteY8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62006973 w 71999725"/>
              <a:gd name="connsiteY5" fmla="*/ 35863488 h 71997984"/>
              <a:gd name="connsiteX6" fmla="*/ 42339377 w 71999725"/>
              <a:gd name="connsiteY6" fmla="*/ 35576904 h 71997984"/>
              <a:gd name="connsiteX7" fmla="*/ 35999726 w 71999725"/>
              <a:gd name="connsiteY7" fmla="*/ 35998108 h 71997984"/>
              <a:gd name="connsiteX8" fmla="*/ 71999725 w 71999725"/>
              <a:gd name="connsiteY8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62011786 w 71999725"/>
              <a:gd name="connsiteY5" fmla="*/ 35901991 h 71997984"/>
              <a:gd name="connsiteX6" fmla="*/ 42339377 w 71999725"/>
              <a:gd name="connsiteY6" fmla="*/ 35576904 h 71997984"/>
              <a:gd name="connsiteX7" fmla="*/ 35999726 w 71999725"/>
              <a:gd name="connsiteY7" fmla="*/ 35998108 h 71997984"/>
              <a:gd name="connsiteX8" fmla="*/ 71999725 w 71999725"/>
              <a:gd name="connsiteY8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62026227 w 71999725"/>
              <a:gd name="connsiteY5" fmla="*/ 35916427 h 71997984"/>
              <a:gd name="connsiteX6" fmla="*/ 62011786 w 71999725"/>
              <a:gd name="connsiteY6" fmla="*/ 35901991 h 71997984"/>
              <a:gd name="connsiteX7" fmla="*/ 42339377 w 71999725"/>
              <a:gd name="connsiteY7" fmla="*/ 35576904 h 71997984"/>
              <a:gd name="connsiteX8" fmla="*/ 35999726 w 71999725"/>
              <a:gd name="connsiteY8" fmla="*/ 35998108 h 71997984"/>
              <a:gd name="connsiteX9" fmla="*/ 71999725 w 71999725"/>
              <a:gd name="connsiteY9" fmla="*/ 35978400 h 71997984"/>
              <a:gd name="connsiteX0" fmla="*/ 71999725 w 71999725"/>
              <a:gd name="connsiteY0" fmla="*/ 35978400 h 71997984"/>
              <a:gd name="connsiteX1" fmla="*/ 36125410 w 71999725"/>
              <a:gd name="connsiteY1" fmla="*/ 71997889 h 71997984"/>
              <a:gd name="connsiteX2" fmla="*/ 603 w 71999725"/>
              <a:gd name="connsiteY2" fmla="*/ 36249476 h 71997984"/>
              <a:gd name="connsiteX3" fmla="*/ 35622668 w 71999725"/>
              <a:gd name="connsiteY3" fmla="*/ 73 h 71997984"/>
              <a:gd name="connsiteX4" fmla="*/ 71996214 w 71999725"/>
              <a:gd name="connsiteY4" fmla="*/ 35926532 h 71997984"/>
              <a:gd name="connsiteX5" fmla="*/ 62026224 w 71999725"/>
              <a:gd name="connsiteY5" fmla="*/ 35930868 h 71997984"/>
              <a:gd name="connsiteX6" fmla="*/ 62011786 w 71999725"/>
              <a:gd name="connsiteY6" fmla="*/ 35901991 h 71997984"/>
              <a:gd name="connsiteX7" fmla="*/ 42339377 w 71999725"/>
              <a:gd name="connsiteY7" fmla="*/ 35576904 h 71997984"/>
              <a:gd name="connsiteX8" fmla="*/ 35999726 w 71999725"/>
              <a:gd name="connsiteY8" fmla="*/ 35998108 h 71997984"/>
              <a:gd name="connsiteX9" fmla="*/ 71999725 w 71999725"/>
              <a:gd name="connsiteY9" fmla="*/ 35978400 h 71997984"/>
              <a:gd name="connsiteX0" fmla="*/ 71999725 w 71999725"/>
              <a:gd name="connsiteY0" fmla="*/ 35978401 h 71997985"/>
              <a:gd name="connsiteX1" fmla="*/ 36125410 w 71999725"/>
              <a:gd name="connsiteY1" fmla="*/ 71997890 h 71997985"/>
              <a:gd name="connsiteX2" fmla="*/ 603 w 71999725"/>
              <a:gd name="connsiteY2" fmla="*/ 36249477 h 71997985"/>
              <a:gd name="connsiteX3" fmla="*/ 35622668 w 71999725"/>
              <a:gd name="connsiteY3" fmla="*/ 74 h 71997985"/>
              <a:gd name="connsiteX4" fmla="*/ 71996217 w 71999725"/>
              <a:gd name="connsiteY4" fmla="*/ 35920819 h 71997985"/>
              <a:gd name="connsiteX5" fmla="*/ 62026224 w 71999725"/>
              <a:gd name="connsiteY5" fmla="*/ 35930869 h 71997985"/>
              <a:gd name="connsiteX6" fmla="*/ 62011786 w 71999725"/>
              <a:gd name="connsiteY6" fmla="*/ 35901992 h 71997985"/>
              <a:gd name="connsiteX7" fmla="*/ 42339377 w 71999725"/>
              <a:gd name="connsiteY7" fmla="*/ 35576905 h 71997985"/>
              <a:gd name="connsiteX8" fmla="*/ 35999726 w 71999725"/>
              <a:gd name="connsiteY8" fmla="*/ 35998109 h 71997985"/>
              <a:gd name="connsiteX9" fmla="*/ 71999725 w 71999725"/>
              <a:gd name="connsiteY9" fmla="*/ 35978401 h 71997985"/>
              <a:gd name="connsiteX0" fmla="*/ 72001630 w 72001630"/>
              <a:gd name="connsiteY0" fmla="*/ 35982211 h 71997983"/>
              <a:gd name="connsiteX1" fmla="*/ 36125410 w 72001630"/>
              <a:gd name="connsiteY1" fmla="*/ 71997890 h 71997983"/>
              <a:gd name="connsiteX2" fmla="*/ 603 w 72001630"/>
              <a:gd name="connsiteY2" fmla="*/ 36249477 h 71997983"/>
              <a:gd name="connsiteX3" fmla="*/ 35622668 w 72001630"/>
              <a:gd name="connsiteY3" fmla="*/ 74 h 71997983"/>
              <a:gd name="connsiteX4" fmla="*/ 71996217 w 72001630"/>
              <a:gd name="connsiteY4" fmla="*/ 35920819 h 71997983"/>
              <a:gd name="connsiteX5" fmla="*/ 62026224 w 72001630"/>
              <a:gd name="connsiteY5" fmla="*/ 35930869 h 71997983"/>
              <a:gd name="connsiteX6" fmla="*/ 62011786 w 72001630"/>
              <a:gd name="connsiteY6" fmla="*/ 35901992 h 71997983"/>
              <a:gd name="connsiteX7" fmla="*/ 42339377 w 72001630"/>
              <a:gd name="connsiteY7" fmla="*/ 35576905 h 71997983"/>
              <a:gd name="connsiteX8" fmla="*/ 35999726 w 72001630"/>
              <a:gd name="connsiteY8" fmla="*/ 35998109 h 71997983"/>
              <a:gd name="connsiteX9" fmla="*/ 72001630 w 72001630"/>
              <a:gd name="connsiteY9" fmla="*/ 35982211 h 71997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001630" h="71997983">
                <a:moveTo>
                  <a:pt x="72001630" y="35982211"/>
                </a:moveTo>
                <a:cubicBezTo>
                  <a:pt x="72001630" y="55815397"/>
                  <a:pt x="48125581" y="71953346"/>
                  <a:pt x="36125410" y="71997890"/>
                </a:cubicBezTo>
                <a:cubicBezTo>
                  <a:pt x="24125239" y="72042434"/>
                  <a:pt x="139087" y="56082179"/>
                  <a:pt x="603" y="36249477"/>
                </a:cubicBezTo>
                <a:cubicBezTo>
                  <a:pt x="-137886" y="16416775"/>
                  <a:pt x="23623399" y="54850"/>
                  <a:pt x="35622668" y="74"/>
                </a:cubicBezTo>
                <a:cubicBezTo>
                  <a:pt x="47621937" y="-54702"/>
                  <a:pt x="67595624" y="29937166"/>
                  <a:pt x="71996217" y="35920819"/>
                </a:cubicBezTo>
                <a:lnTo>
                  <a:pt x="62026224" y="35930869"/>
                </a:lnTo>
                <a:lnTo>
                  <a:pt x="62011786" y="35901992"/>
                </a:lnTo>
                <a:lnTo>
                  <a:pt x="42339377" y="35576905"/>
                </a:lnTo>
                <a:cubicBezTo>
                  <a:pt x="40232676" y="35490879"/>
                  <a:pt x="38096901" y="35969834"/>
                  <a:pt x="35999726" y="35998109"/>
                </a:cubicBezTo>
                <a:lnTo>
                  <a:pt x="72001630" y="35982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0" name="Пирог 6"/>
          <p:cNvSpPr/>
          <p:nvPr/>
        </p:nvSpPr>
        <p:spPr>
          <a:xfrm rot="5400000">
            <a:off x="-355881917" y="-707176507"/>
            <a:ext cx="719997070" cy="719989850"/>
          </a:xfrm>
          <a:custGeom>
            <a:avLst/>
            <a:gdLst>
              <a:gd name="connsiteX0" fmla="*/ 72000000 w 72000000"/>
              <a:gd name="connsiteY0" fmla="*/ 36000000 h 72000000"/>
              <a:gd name="connsiteX1" fmla="*/ 36125684 w 72000000"/>
              <a:gd name="connsiteY1" fmla="*/ 71999781 h 72000000"/>
              <a:gd name="connsiteX2" fmla="*/ 877 w 72000000"/>
              <a:gd name="connsiteY2" fmla="*/ 36251368 h 72000000"/>
              <a:gd name="connsiteX3" fmla="*/ 35622942 w 72000000"/>
              <a:gd name="connsiteY3" fmla="*/ 1965 h 72000000"/>
              <a:gd name="connsiteX4" fmla="*/ 71996489 w 72000000"/>
              <a:gd name="connsiteY4" fmla="*/ 35497258 h 72000000"/>
              <a:gd name="connsiteX5" fmla="*/ 36000000 w 72000000"/>
              <a:gd name="connsiteY5" fmla="*/ 36000000 h 72000000"/>
              <a:gd name="connsiteX6" fmla="*/ 72000000 w 72000000"/>
              <a:gd name="connsiteY6" fmla="*/ 36000000 h 72000000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914294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914294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866671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291544 w 72000019"/>
              <a:gd name="connsiteY5" fmla="*/ 35674166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2000019 w 72000019"/>
              <a:gd name="connsiteY0" fmla="*/ 35999119 h 71999124"/>
              <a:gd name="connsiteX1" fmla="*/ 36125703 w 72000019"/>
              <a:gd name="connsiteY1" fmla="*/ 71998900 h 71999124"/>
              <a:gd name="connsiteX2" fmla="*/ 896 w 72000019"/>
              <a:gd name="connsiteY2" fmla="*/ 36250487 h 71999124"/>
              <a:gd name="connsiteX3" fmla="*/ 35622961 w 72000019"/>
              <a:gd name="connsiteY3" fmla="*/ 1084 h 71999124"/>
              <a:gd name="connsiteX4" fmla="*/ 71996508 w 72000019"/>
              <a:gd name="connsiteY4" fmla="*/ 35496377 h 71999124"/>
              <a:gd name="connsiteX5" fmla="*/ 42339670 w 72000019"/>
              <a:gd name="connsiteY5" fmla="*/ 35577915 h 71999124"/>
              <a:gd name="connsiteX6" fmla="*/ 36000019 w 72000019"/>
              <a:gd name="connsiteY6" fmla="*/ 35999119 h 71999124"/>
              <a:gd name="connsiteX7" fmla="*/ 72000019 w 72000019"/>
              <a:gd name="connsiteY7" fmla="*/ 35999119 h 71999124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39377 w 71999726"/>
              <a:gd name="connsiteY5" fmla="*/ 35576901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39377 w 71999726"/>
              <a:gd name="connsiteY5" fmla="*/ 35576901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39377 w 71999726"/>
              <a:gd name="connsiteY5" fmla="*/ 35576901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9 w 71999726"/>
              <a:gd name="connsiteY4" fmla="*/ 35932235 h 71998110"/>
              <a:gd name="connsiteX5" fmla="*/ 42357662 w 71999726"/>
              <a:gd name="connsiteY5" fmla="*/ 35851218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7 w 71999726"/>
              <a:gd name="connsiteY4" fmla="*/ 35932238 h 71998110"/>
              <a:gd name="connsiteX5" fmla="*/ 42357662 w 71999726"/>
              <a:gd name="connsiteY5" fmla="*/ 35851218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5 h 71998110"/>
              <a:gd name="connsiteX1" fmla="*/ 36125410 w 71999726"/>
              <a:gd name="connsiteY1" fmla="*/ 71997886 h 71998110"/>
              <a:gd name="connsiteX2" fmla="*/ 603 w 71999726"/>
              <a:gd name="connsiteY2" fmla="*/ 36249473 h 71998110"/>
              <a:gd name="connsiteX3" fmla="*/ 35622668 w 71999726"/>
              <a:gd name="connsiteY3" fmla="*/ 70 h 71998110"/>
              <a:gd name="connsiteX4" fmla="*/ 71996217 w 71999726"/>
              <a:gd name="connsiteY4" fmla="*/ 35932241 h 71998110"/>
              <a:gd name="connsiteX5" fmla="*/ 42357662 w 71999726"/>
              <a:gd name="connsiteY5" fmla="*/ 35851218 h 71998110"/>
              <a:gd name="connsiteX6" fmla="*/ 35999726 w 71999726"/>
              <a:gd name="connsiteY6" fmla="*/ 35998105 h 71998110"/>
              <a:gd name="connsiteX7" fmla="*/ 71999726 w 71999726"/>
              <a:gd name="connsiteY7" fmla="*/ 35998105 h 71998110"/>
              <a:gd name="connsiteX0" fmla="*/ 71999726 w 71999726"/>
              <a:gd name="connsiteY0" fmla="*/ 35998104 h 71998109"/>
              <a:gd name="connsiteX1" fmla="*/ 36125410 w 71999726"/>
              <a:gd name="connsiteY1" fmla="*/ 71997885 h 71998109"/>
              <a:gd name="connsiteX2" fmla="*/ 603 w 71999726"/>
              <a:gd name="connsiteY2" fmla="*/ 36249472 h 71998109"/>
              <a:gd name="connsiteX3" fmla="*/ 35622668 w 71999726"/>
              <a:gd name="connsiteY3" fmla="*/ 69 h 71998109"/>
              <a:gd name="connsiteX4" fmla="*/ 71998757 w 71999726"/>
              <a:gd name="connsiteY4" fmla="*/ 35936050 h 71998109"/>
              <a:gd name="connsiteX5" fmla="*/ 42357662 w 71999726"/>
              <a:gd name="connsiteY5" fmla="*/ 35851217 h 71998109"/>
              <a:gd name="connsiteX6" fmla="*/ 35999726 w 71999726"/>
              <a:gd name="connsiteY6" fmla="*/ 35998104 h 71998109"/>
              <a:gd name="connsiteX7" fmla="*/ 71999726 w 71999726"/>
              <a:gd name="connsiteY7" fmla="*/ 35998104 h 71998109"/>
              <a:gd name="connsiteX0" fmla="*/ 71999726 w 71999726"/>
              <a:gd name="connsiteY0" fmla="*/ 35998104 h 71998109"/>
              <a:gd name="connsiteX1" fmla="*/ 36125410 w 71999726"/>
              <a:gd name="connsiteY1" fmla="*/ 71997885 h 71998109"/>
              <a:gd name="connsiteX2" fmla="*/ 603 w 71999726"/>
              <a:gd name="connsiteY2" fmla="*/ 36249472 h 71998109"/>
              <a:gd name="connsiteX3" fmla="*/ 35622668 w 71999726"/>
              <a:gd name="connsiteY3" fmla="*/ 69 h 71998109"/>
              <a:gd name="connsiteX4" fmla="*/ 71998757 w 71999726"/>
              <a:gd name="connsiteY4" fmla="*/ 35936050 h 71998109"/>
              <a:gd name="connsiteX5" fmla="*/ 69365681 w 71999726"/>
              <a:gd name="connsiteY5" fmla="*/ 35927549 h 71998109"/>
              <a:gd name="connsiteX6" fmla="*/ 42357662 w 71999726"/>
              <a:gd name="connsiteY6" fmla="*/ 35851217 h 71998109"/>
              <a:gd name="connsiteX7" fmla="*/ 35999726 w 71999726"/>
              <a:gd name="connsiteY7" fmla="*/ 35998104 h 71998109"/>
              <a:gd name="connsiteX8" fmla="*/ 71999726 w 71999726"/>
              <a:gd name="connsiteY8" fmla="*/ 35998104 h 71998109"/>
              <a:gd name="connsiteX0" fmla="*/ 71999726 w 71999726"/>
              <a:gd name="connsiteY0" fmla="*/ 35998104 h 71998109"/>
              <a:gd name="connsiteX1" fmla="*/ 36125410 w 71999726"/>
              <a:gd name="connsiteY1" fmla="*/ 71997885 h 71998109"/>
              <a:gd name="connsiteX2" fmla="*/ 603 w 71999726"/>
              <a:gd name="connsiteY2" fmla="*/ 36249472 h 71998109"/>
              <a:gd name="connsiteX3" fmla="*/ 35622668 w 71999726"/>
              <a:gd name="connsiteY3" fmla="*/ 69 h 71998109"/>
              <a:gd name="connsiteX4" fmla="*/ 71998757 w 71999726"/>
              <a:gd name="connsiteY4" fmla="*/ 35936050 h 71998109"/>
              <a:gd name="connsiteX5" fmla="*/ 69365676 w 71999726"/>
              <a:gd name="connsiteY5" fmla="*/ 35941988 h 71998109"/>
              <a:gd name="connsiteX6" fmla="*/ 42357662 w 71999726"/>
              <a:gd name="connsiteY6" fmla="*/ 35851217 h 71998109"/>
              <a:gd name="connsiteX7" fmla="*/ 35999726 w 71999726"/>
              <a:gd name="connsiteY7" fmla="*/ 35998104 h 71998109"/>
              <a:gd name="connsiteX8" fmla="*/ 71999726 w 71999726"/>
              <a:gd name="connsiteY8" fmla="*/ 35998104 h 7199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999726" h="71998109">
                <a:moveTo>
                  <a:pt x="71999726" y="35998104"/>
                </a:moveTo>
                <a:cubicBezTo>
                  <a:pt x="71999726" y="55831290"/>
                  <a:pt x="55958475" y="71928642"/>
                  <a:pt x="36125410" y="71997885"/>
                </a:cubicBezTo>
                <a:cubicBezTo>
                  <a:pt x="16292345" y="72067127"/>
                  <a:pt x="139087" y="56082174"/>
                  <a:pt x="603" y="36249472"/>
                </a:cubicBezTo>
                <a:cubicBezTo>
                  <a:pt x="-137886" y="16416770"/>
                  <a:pt x="23622976" y="52306"/>
                  <a:pt x="35622668" y="69"/>
                </a:cubicBezTo>
                <a:cubicBezTo>
                  <a:pt x="47622360" y="-52168"/>
                  <a:pt x="66374922" y="29948137"/>
                  <a:pt x="71998757" y="35936050"/>
                </a:cubicBezTo>
                <a:lnTo>
                  <a:pt x="69365676" y="35941988"/>
                </a:lnTo>
                <a:lnTo>
                  <a:pt x="42357662" y="35851217"/>
                </a:lnTo>
                <a:cubicBezTo>
                  <a:pt x="40250961" y="35765191"/>
                  <a:pt x="38096901" y="35969829"/>
                  <a:pt x="35999726" y="35998104"/>
                </a:cubicBezTo>
                <a:lnTo>
                  <a:pt x="71999726" y="35998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8" name="Стрелка вверх 7"/>
          <p:cNvSpPr/>
          <p:nvPr/>
        </p:nvSpPr>
        <p:spPr>
          <a:xfrm>
            <a:off x="11514153" y="3297504"/>
            <a:ext cx="165100" cy="19852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вверх 8"/>
          <p:cNvSpPr/>
          <p:nvPr/>
        </p:nvSpPr>
        <p:spPr>
          <a:xfrm rot="10800000">
            <a:off x="11514153" y="3658671"/>
            <a:ext cx="165100" cy="19852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верх 10"/>
          <p:cNvSpPr/>
          <p:nvPr/>
        </p:nvSpPr>
        <p:spPr>
          <a:xfrm rot="5400000">
            <a:off x="11719500" y="3481804"/>
            <a:ext cx="165100" cy="19852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верх 13"/>
          <p:cNvSpPr/>
          <p:nvPr/>
        </p:nvSpPr>
        <p:spPr>
          <a:xfrm rot="16200000">
            <a:off x="11292977" y="3481803"/>
            <a:ext cx="165100" cy="19852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4" name="Group 23"/>
          <p:cNvGrpSpPr/>
          <p:nvPr/>
        </p:nvGrpSpPr>
        <p:grpSpPr>
          <a:xfrm>
            <a:off x="1578558" y="721418"/>
            <a:ext cx="5677614" cy="5464062"/>
            <a:chOff x="1018907" y="721418"/>
            <a:chExt cx="6802454" cy="5464062"/>
          </a:xfrm>
        </p:grpSpPr>
        <p:cxnSp>
          <p:nvCxnSpPr>
            <p:cNvPr id="144" name="Straight Connector 143"/>
            <p:cNvCxnSpPr/>
            <p:nvPr/>
          </p:nvCxnSpPr>
          <p:spPr>
            <a:xfrm>
              <a:off x="1018907" y="6185480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1018907" y="5578362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1018907" y="4971244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1018907" y="4364126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1018907" y="3757008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1018907" y="3149890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1018907" y="2542772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1018907" y="1935654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1018907" y="1328536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>
              <a:off x="1018907" y="721418"/>
              <a:ext cx="680245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1578558" y="721418"/>
            <a:ext cx="5677613" cy="5464062"/>
            <a:chOff x="1635709" y="113100"/>
            <a:chExt cx="5566908" cy="6678000"/>
          </a:xfrm>
        </p:grpSpPr>
        <p:cxnSp>
          <p:nvCxnSpPr>
            <p:cNvPr id="180" name="Straight Connector 179"/>
            <p:cNvCxnSpPr/>
            <p:nvPr/>
          </p:nvCxnSpPr>
          <p:spPr>
            <a:xfrm rot="5400000">
              <a:off x="-1703291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1084745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5400000">
              <a:off x="-466200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5400000">
              <a:off x="152345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5400000">
              <a:off x="770890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1389435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5400000">
              <a:off x="2007981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5400000">
              <a:off x="2626526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5400000">
              <a:off x="3245071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5400000">
              <a:off x="3863617" y="3452100"/>
              <a:ext cx="66780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810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6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10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1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18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22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26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30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3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39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43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47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51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55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59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63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67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72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76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8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84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8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92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96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">
                                      <p:cBhvr>
                                        <p:cTn id="10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05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0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13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17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21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25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8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2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">
                                      <p:cBhvr>
                                        <p:cTn id="133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7" grpId="10" animBg="1"/>
      <p:bldP spid="7" grpId="11" animBg="1"/>
      <p:bldP spid="7" grpId="12" animBg="1"/>
      <p:bldP spid="7" grpId="13" animBg="1"/>
      <p:bldP spid="7" grpId="14" animBg="1"/>
      <p:bldP spid="7" grpId="15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animBg="1"/>
      <p:bldP spid="10" grpId="10" animBg="1"/>
      <p:bldP spid="10" grpId="11" animBg="1"/>
      <p:bldP spid="10" grpId="12" animBg="1"/>
      <p:bldP spid="10" grpId="13" animBg="1"/>
      <p:bldP spid="10" grpId="14" animBg="1"/>
      <p:bldP spid="10" grpId="15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Тема Office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Учень</dc:creator>
  <cp:lastModifiedBy>Завадський</cp:lastModifiedBy>
  <cp:revision>21</cp:revision>
  <dcterms:created xsi:type="dcterms:W3CDTF">2016-02-25T08:30:34Z</dcterms:created>
  <dcterms:modified xsi:type="dcterms:W3CDTF">2016-03-10T06:15:14Z</dcterms:modified>
</cp:coreProperties>
</file>